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18/01/1448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507B2AE-9529-25BE-4925-217CC0A22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FEB7FCA-8B8B-ED48-798A-F1CBC01D5C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DF3F809-80D2-B902-CDA6-98C598AAD2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BD2EF5-49F7-F2AF-1EAB-6E1F879E8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869F47-4D40-0B40-DF4B-068A049A2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0715F7-B17F-3CB2-FA7A-70B7143D4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9C5A29A-075D-1D2B-543B-39ED1B56F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6E3EF21-E5C4-F476-A8C6-33C82BCBC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4071FF9-0A12-DF42-35A1-D0312C249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0E0106-58C9-B92C-795F-6496E165BD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E46804-B2BE-2B77-3D48-401BB9FD7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FEA2DAE-623A-0A24-3277-EE6BBA070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6" y="-18505"/>
            <a:ext cx="9144000" cy="143128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124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84</cp:revision>
  <dcterms:created xsi:type="dcterms:W3CDTF">2014-12-23T07:41:43Z</dcterms:created>
  <dcterms:modified xsi:type="dcterms:W3CDTF">2026-07-03T16:11:16Z</dcterms:modified>
</cp:coreProperties>
</file>